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62" r:id="rId8"/>
    <p:sldId id="270" r:id="rId9"/>
    <p:sldId id="263" r:id="rId10"/>
    <p:sldId id="269" r:id="rId11"/>
    <p:sldId id="264" r:id="rId12"/>
    <p:sldId id="267" r:id="rId13"/>
    <p:sldId id="265" r:id="rId14"/>
    <p:sldId id="266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42" autoAdjust="0"/>
  </p:normalViewPr>
  <p:slideViewPr>
    <p:cSldViewPr snapToGrid="0">
      <p:cViewPr varScale="1">
        <p:scale>
          <a:sx n="96" d="100"/>
          <a:sy n="96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65161-186E-C45F-B146-BE48B9FFC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9BA102-C8C8-5F10-9B27-E9F10903C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7F0658-4B2F-1D7B-E317-E2E846DE9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FEFB-D826-4DE6-9F02-2727303C6A3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A4F3D2-97AF-B3E8-06F5-9FD94DAD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E7FEEB-FDCB-9CA1-B33F-4ECE67E6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1CD-2192-4192-945C-F618A761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8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7860F-F9D6-4296-AC27-97874B02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E425FFA-6EC7-3253-6D58-1B0F5367E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B349D4-131B-6CDD-C780-9DFCAAA5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FEFB-D826-4DE6-9F02-2727303C6A3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153F3E-D680-74D1-CA51-350E7F26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5A26A1-7C12-C369-00F0-FD451C14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1CD-2192-4192-945C-F618A761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6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E9737A4-7772-F035-A321-2917E2F23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9D2BEE-1F65-9910-D2F2-3923FC7DC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23D28-53E4-6066-7B5A-909F5294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FEFB-D826-4DE6-9F02-2727303C6A3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A98D14-E55E-6F41-905C-4742269F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871727-8029-49DB-34D3-04E9D8A2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1CD-2192-4192-945C-F618A761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5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59EB8-8EE8-CE88-65CE-34CE080C0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FA42E9-3A2D-6ACE-2064-239FC0E6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FBE09C-B953-F34E-AB18-17EE0F53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FEFB-D826-4DE6-9F02-2727303C6A3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259D2A-1BD3-0A6E-547E-5CBE749D2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59EBF8-CD54-A239-AD78-931A11D0C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1CD-2192-4192-945C-F618A761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0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1AF7E-2158-F3EA-6C8B-8D046EBA6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9EAE34-920D-C9FB-206A-00C0BE947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F16E3-4C74-020D-8D71-4AB6AE2AE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FEFB-D826-4DE6-9F02-2727303C6A3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D9A262-176B-4E9F-BA3D-CB09FDDA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BCD8B9-42AA-8B17-24E9-ACBACB01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1CD-2192-4192-945C-F618A761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8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4B5BA-4DAC-7C85-F33C-77D6CEA4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2F4CD2-41CE-AB36-AACD-3BA66975F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F0F89B-E317-3147-F554-8F4FEF841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9D6DE6-D27E-91D6-8E0E-F30C4B592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FEFB-D826-4DE6-9F02-2727303C6A3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96D4C5-5FC1-8CAE-D990-53D9B9E9F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233039C-2414-9727-E617-524935AF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1CD-2192-4192-945C-F618A761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7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9E1C8-FF6E-E4C8-C6FD-7BF80B6B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12A85C-4523-2759-2154-3126A2DE3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C7F90A-EFF8-C131-FE68-65926CF2E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141FFE-35AA-A942-1A58-1560F6FDB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E9B10EF-CD03-6509-4F1E-13D975FC5F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DDC940A-6981-9678-ED78-6FF9A2AF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FEFB-D826-4DE6-9F02-2727303C6A3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4D96CEA-F0C8-26DB-E2D9-52FAF117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02E5EA-FF2D-4CB1-4502-3A0DEFF7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1CD-2192-4192-945C-F618A761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2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CB953-4E3F-2D17-8ED6-74745923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56B4A3-8DD7-DDBF-B041-36D023B8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FEFB-D826-4DE6-9F02-2727303C6A3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3A2E44-6DF7-2AC4-ADA5-F6D896C44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66A660-E48C-D90C-250C-B94183EA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1CD-2192-4192-945C-F618A761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707100-408B-82B5-DA7C-EA85B55E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FEFB-D826-4DE6-9F02-2727303C6A3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F7DFC2-A68E-2F2B-0922-4AD8E7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78728D-57B0-DA68-76EB-F328441D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1CD-2192-4192-945C-F618A761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8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FF65A-AA65-9812-E814-302AF7CA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316F59-0793-BED7-EDDC-B219FD5FB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EA7D9D-4CB2-17BD-2A1D-80A4D22E9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90F51E-27F8-EC6B-C6C1-B6B27CC56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FEFB-D826-4DE6-9F02-2727303C6A3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FC9ECE-965E-4E95-D1FC-E2EA2FD7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653198-225F-3E30-D415-E7CD87185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1CD-2192-4192-945C-F618A761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34A3A-E510-3558-7005-0AEA837E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E9D07FA-1802-F724-9AA9-1AFB9B40E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4B9A7D-0FF4-7D07-48B9-F405FC367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DF583D-37A8-7F68-AB47-0FC74717F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FEFB-D826-4DE6-9F02-2727303C6A3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2DB616E-7297-BFFD-D340-87B7ED14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5D2CC0-9BEA-B16F-3543-66280E2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1CD-2192-4192-945C-F618A761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4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5981CB7-7A3D-D7B9-66CA-3D4B03B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75D511-DEB5-5235-A873-B5DE8A3C2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450869-FDC9-74CB-AE0A-3D27843BC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E9FEFB-D826-4DE6-9F02-2727303C6A34}" type="datetimeFigureOut">
              <a:rPr lang="en-US" smtClean="0"/>
              <a:t>7/2/2026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F5DBAF-A028-7CBC-293F-F39395DCD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B84FCF-F8DE-3B5B-6502-4650C3B0B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FFA1CD-2192-4192-945C-F618A761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7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42234-F990-3A98-43E6-7044A8BC3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3670"/>
            <a:ext cx="9161124" cy="40094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latin typeface="Comic Sans MS" panose="030F0702030302020204" pitchFamily="66" charset="0"/>
                <a:cs typeface="Cavolini" panose="020B0502040204020203" pitchFamily="66" charset="0"/>
              </a:rPr>
              <a:t>Herzlich</a:t>
            </a:r>
            <a:r>
              <a:rPr lang="en-US" dirty="0">
                <a:latin typeface="Comic Sans MS" panose="030F0702030302020204" pitchFamily="66" charset="0"/>
                <a:cs typeface="Cavolini" panose="020B0502040204020203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  <a:cs typeface="Cavolini" panose="020B0502040204020203" pitchFamily="66" charset="0"/>
              </a:rPr>
              <a:t>Willkommen</a:t>
            </a:r>
            <a:r>
              <a:rPr lang="en-US" dirty="0">
                <a:latin typeface="Comic Sans MS" panose="030F0702030302020204" pitchFamily="66" charset="0"/>
                <a:cs typeface="Cavolini" panose="020B0502040204020203" pitchFamily="66" charset="0"/>
              </a:rPr>
              <a:t> </a:t>
            </a:r>
            <a:br>
              <a:rPr lang="en-US" dirty="0">
                <a:latin typeface="Comic Sans MS" panose="030F0702030302020204" pitchFamily="66" charset="0"/>
                <a:cs typeface="Cavolini" panose="020B0502040204020203" pitchFamily="66" charset="0"/>
              </a:rPr>
            </a:br>
            <a:r>
              <a:rPr lang="en-US" dirty="0">
                <a:latin typeface="Comic Sans MS" panose="030F0702030302020204" pitchFamily="66" charset="0"/>
                <a:cs typeface="Cavolini" panose="020B0502040204020203" pitchFamily="66" charset="0"/>
              </a:rPr>
              <a:t>in der </a:t>
            </a:r>
            <a:r>
              <a:rPr lang="en-US" dirty="0" err="1">
                <a:latin typeface="Comic Sans MS" panose="030F0702030302020204" pitchFamily="66" charset="0"/>
                <a:cs typeface="Cavolini" panose="020B0502040204020203" pitchFamily="66" charset="0"/>
              </a:rPr>
              <a:t>Giersberg</a:t>
            </a:r>
            <a:r>
              <a:rPr lang="en-US" dirty="0">
                <a:latin typeface="Comic Sans MS" panose="030F0702030302020204" pitchFamily="66" charset="0"/>
                <a:cs typeface="Cavolini" panose="020B0502040204020203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  <a:cs typeface="Cavolini" panose="020B0502040204020203" pitchFamily="66" charset="0"/>
              </a:rPr>
              <a:t>Schulgemeinschaft</a:t>
            </a:r>
            <a:endParaRPr lang="en-US" dirty="0">
              <a:latin typeface="Comic Sans MS" panose="030F0702030302020204" pitchFamily="66" charset="0"/>
              <a:cs typeface="Cavolini" panose="020B0502040204020203" pitchFamily="66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EF71046-043C-42DC-8B7B-B279217B1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" t="21141" r="29348" b="35162"/>
          <a:stretch/>
        </p:blipFill>
        <p:spPr bwMode="auto">
          <a:xfrm>
            <a:off x="2414240" y="344557"/>
            <a:ext cx="7363519" cy="23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88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7D701-9A2A-4217-A317-8BF2B808229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de-DE" sz="5400" b="1" i="1" dirty="0">
                <a:latin typeface="Comic Sans MS" panose="030F0702030302020204" pitchFamily="66" charset="0"/>
              </a:rPr>
              <a:t>Sportunterricht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9BFE56-0887-4519-AF45-9ED0FC5610C8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de-DE" dirty="0">
                <a:latin typeface="Comic Sans MS" panose="030F0702030302020204" pitchFamily="66" charset="0"/>
              </a:rPr>
              <a:t>Turnhalle in der Kolpingstraße – wir laufen rüber (Doppelstunde)</a:t>
            </a:r>
          </a:p>
          <a:p>
            <a:r>
              <a:rPr lang="de-DE" dirty="0" err="1">
                <a:latin typeface="Comic Sans MS" panose="030F0702030302020204" pitchFamily="66" charset="0"/>
              </a:rPr>
              <a:t>Motorikstunde</a:t>
            </a:r>
            <a:r>
              <a:rPr lang="de-DE" dirty="0">
                <a:latin typeface="Comic Sans MS" panose="030F0702030302020204" pitchFamily="66" charset="0"/>
              </a:rPr>
              <a:t> – im umgestalteten Klassenraum (Einzelstunde)</a:t>
            </a:r>
          </a:p>
          <a:p>
            <a:r>
              <a:rPr lang="de-DE" dirty="0">
                <a:latin typeface="Comic Sans MS" panose="030F0702030302020204" pitchFamily="66" charset="0"/>
              </a:rPr>
              <a:t>Sportbekleidung ist so wichtig wie das Mathematikbuch</a:t>
            </a:r>
          </a:p>
          <a:p>
            <a:r>
              <a:rPr lang="de-DE" dirty="0">
                <a:latin typeface="Comic Sans MS" panose="030F0702030302020204" pitchFamily="66" charset="0"/>
              </a:rPr>
              <a:t>Turnhose, T-Shirt, Hallenturnschuhe (bitte anprobieren), im Winter als lange Version</a:t>
            </a:r>
          </a:p>
          <a:p>
            <a:r>
              <a:rPr lang="de-DE" dirty="0">
                <a:latin typeface="Comic Sans MS" panose="030F0702030302020204" pitchFamily="66" charset="0"/>
              </a:rPr>
              <a:t>Von Oktober bis Ostern bleiben angeschlagene Kinder in der Schule, sonst gehen sie mit in die Turnhalle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187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EDDAA0-8B05-0097-8749-AEF66A080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46E10-2980-644C-CED4-B735FCC8A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28" y="336268"/>
            <a:ext cx="10878206" cy="1001060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OGS – Flex – VB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3120AE-A929-4389-E3F4-57AE9922CEDA}"/>
              </a:ext>
            </a:extLst>
          </p:cNvPr>
          <p:cNvSpPr txBox="1"/>
          <p:nvPr/>
        </p:nvSpPr>
        <p:spPr>
          <a:xfrm>
            <a:off x="500543" y="1337328"/>
            <a:ext cx="11046372" cy="509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Comic Sans MS" panose="030F0702030302020204" pitchFamily="66" charset="0"/>
              </a:rPr>
              <a:t>Träger</a:t>
            </a:r>
            <a:r>
              <a:rPr lang="en-US" sz="2800" dirty="0">
                <a:latin typeface="Comic Sans MS" panose="030F0702030302020204" pitchFamily="66" charset="0"/>
              </a:rPr>
              <a:t> VAKS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- </a:t>
            </a:r>
            <a:r>
              <a:rPr lang="en-US" sz="2800" dirty="0" err="1">
                <a:latin typeface="Comic Sans MS" panose="030F0702030302020204" pitchFamily="66" charset="0"/>
              </a:rPr>
              <a:t>Betreuungsangebot</a:t>
            </a:r>
            <a:r>
              <a:rPr lang="en-US" sz="2800" dirty="0">
                <a:latin typeface="Comic Sans MS" panose="030F0702030302020204" pitchFamily="66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en-US" sz="2800" b="1" dirty="0" err="1">
                <a:latin typeface="Comic Sans MS" panose="030F0702030302020204" pitchFamily="66" charset="0"/>
              </a:rPr>
              <a:t>V</a:t>
            </a:r>
            <a:r>
              <a:rPr lang="en-US" sz="2800" dirty="0" err="1">
                <a:latin typeface="Comic Sans MS" panose="030F0702030302020204" pitchFamily="66" charset="0"/>
              </a:rPr>
              <a:t>ormittags</a:t>
            </a:r>
            <a:r>
              <a:rPr lang="en-US" sz="2800" b="1" dirty="0" err="1">
                <a:latin typeface="Comic Sans MS" panose="030F0702030302020204" pitchFamily="66" charset="0"/>
              </a:rPr>
              <a:t>B</a:t>
            </a:r>
            <a:r>
              <a:rPr lang="en-US" sz="2800" dirty="0" err="1">
                <a:latin typeface="Comic Sans MS" panose="030F0702030302020204" pitchFamily="66" charset="0"/>
              </a:rPr>
              <a:t>etreuung</a:t>
            </a:r>
            <a:r>
              <a:rPr lang="en-US" sz="2800" dirty="0">
                <a:latin typeface="Comic Sans MS" panose="030F0702030302020204" pitchFamily="66" charset="0"/>
              </a:rPr>
              <a:t> bis 13:10 Uhr</a:t>
            </a: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en-US" sz="2800" b="1" dirty="0">
                <a:latin typeface="Comic Sans MS" panose="030F0702030302020204" pitchFamily="66" charset="0"/>
              </a:rPr>
              <a:t>OGS</a:t>
            </a:r>
            <a:r>
              <a:rPr lang="en-US" sz="2800" dirty="0">
                <a:latin typeface="Comic Sans MS" panose="030F0702030302020204" pitchFamily="66" charset="0"/>
              </a:rPr>
              <a:t>: 5 Tage immer bis mind. 15:00 </a:t>
            </a:r>
            <a:r>
              <a:rPr lang="en-US" sz="2800" dirty="0" err="1">
                <a:latin typeface="Comic Sans MS" panose="030F0702030302020204" pitchFamily="66" charset="0"/>
              </a:rPr>
              <a:t>Uhr</a:t>
            </a:r>
            <a:r>
              <a:rPr lang="en-US" sz="2800" dirty="0">
                <a:latin typeface="Comic Sans MS" panose="030F0702030302020204" pitchFamily="66" charset="0"/>
              </a:rPr>
              <a:t> – </a:t>
            </a:r>
            <a:r>
              <a:rPr lang="en-US" sz="2800" dirty="0" err="1">
                <a:latin typeface="Comic Sans MS" panose="030F0702030302020204" pitchFamily="66" charset="0"/>
              </a:rPr>
              <a:t>Ausnahmen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nur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nach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vorheriger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Anmeldung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en-US" sz="2800" b="1" dirty="0">
                <a:latin typeface="Comic Sans MS" panose="030F0702030302020204" pitchFamily="66" charset="0"/>
              </a:rPr>
              <a:t>Flex</a:t>
            </a:r>
            <a:r>
              <a:rPr lang="en-US" sz="2800" dirty="0">
                <a:latin typeface="Comic Sans MS" panose="030F0702030302020204" pitchFamily="66" charset="0"/>
              </a:rPr>
              <a:t>: 1 </a:t>
            </a:r>
            <a:r>
              <a:rPr lang="en-US" sz="2800" dirty="0" err="1">
                <a:latin typeface="Comic Sans MS" panose="030F0702030302020204" pitchFamily="66" charset="0"/>
              </a:rPr>
              <a:t>oder</a:t>
            </a:r>
            <a:r>
              <a:rPr lang="en-US" sz="2800" dirty="0">
                <a:latin typeface="Comic Sans MS" panose="030F0702030302020204" pitchFamily="66" charset="0"/>
              </a:rPr>
              <a:t> 2 </a:t>
            </a:r>
            <a:r>
              <a:rPr lang="en-US" sz="2800" dirty="0" err="1">
                <a:latin typeface="Comic Sans MS" panose="030F0702030302020204" pitchFamily="66" charset="0"/>
              </a:rPr>
              <a:t>festgelegte</a:t>
            </a:r>
            <a:r>
              <a:rPr lang="en-US" sz="2800" dirty="0">
                <a:latin typeface="Comic Sans MS" panose="030F0702030302020204" pitchFamily="66" charset="0"/>
              </a:rPr>
              <a:t> Tage lang und die </a:t>
            </a:r>
            <a:r>
              <a:rPr lang="en-US" sz="2800" dirty="0" err="1">
                <a:latin typeface="Comic Sans MS" panose="030F0702030302020204" pitchFamily="66" charset="0"/>
              </a:rPr>
              <a:t>anderen</a:t>
            </a:r>
            <a:r>
              <a:rPr lang="en-US" sz="2800" dirty="0">
                <a:latin typeface="Comic Sans MS" panose="030F0702030302020204" pitchFamily="66" charset="0"/>
              </a:rPr>
              <a:t> Tage bis 13:10 Uhr</a:t>
            </a: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en-US" sz="3200" b="1" dirty="0" err="1">
                <a:latin typeface="Comic Sans MS" panose="030F0702030302020204" pitchFamily="66" charset="0"/>
              </a:rPr>
              <a:t>Großer</a:t>
            </a:r>
            <a:r>
              <a:rPr lang="en-US" sz="3200" b="1" dirty="0">
                <a:latin typeface="Comic Sans MS" panose="030F0702030302020204" pitchFamily="66" charset="0"/>
              </a:rPr>
              <a:t> LUXUS! Haben </a:t>
            </a:r>
            <a:r>
              <a:rPr lang="en-US" sz="3200" b="1" dirty="0" err="1">
                <a:latin typeface="Comic Sans MS" panose="030F0702030302020204" pitchFamily="66" charset="0"/>
              </a:rPr>
              <a:t>kaum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noch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andere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Schulen</a:t>
            </a:r>
            <a:r>
              <a:rPr lang="en-US" sz="3200" b="1" dirty="0">
                <a:latin typeface="Comic Sans MS" panose="030F0702030302020204" pitchFamily="66" charset="0"/>
              </a:rPr>
              <a:t>!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sz="2800" b="1" dirty="0">
                <a:latin typeface="Comic Sans MS" panose="030F0702030302020204" pitchFamily="66" charset="0"/>
              </a:rPr>
              <a:t>- </a:t>
            </a:r>
            <a:r>
              <a:rPr lang="en-US" sz="2800" dirty="0">
                <a:latin typeface="Comic Sans MS" panose="030F0702030302020204" pitchFamily="66" charset="0"/>
              </a:rPr>
              <a:t>bis </a:t>
            </a:r>
            <a:r>
              <a:rPr lang="en-US" sz="2800" dirty="0" err="1">
                <a:latin typeface="Comic Sans MS" panose="030F0702030302020204" pitchFamily="66" charset="0"/>
              </a:rPr>
              <a:t>Herbstferien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flexibel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zu</a:t>
            </a:r>
            <a:r>
              <a:rPr lang="en-US" sz="2800" dirty="0">
                <a:latin typeface="Comic Sans MS" panose="030F0702030302020204" pitchFamily="66" charset="0"/>
              </a:rPr>
              <a:t> gestalten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è"/>
            </a:pP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4786CB2-110E-4489-A72A-D2A8D8492E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9042" y="336269"/>
            <a:ext cx="2407187" cy="147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0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02DEA5-9C7F-EBA4-B97B-D0BB451C5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EA8C1-7F99-8CC6-E95B-880F071C2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28" y="336268"/>
            <a:ext cx="10878206" cy="1001060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OGS – Flex – VB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7F7DE3A-8350-A534-AEDF-AE12CB465400}"/>
              </a:ext>
            </a:extLst>
          </p:cNvPr>
          <p:cNvSpPr txBox="1"/>
          <p:nvPr/>
        </p:nvSpPr>
        <p:spPr>
          <a:xfrm>
            <a:off x="500543" y="1532537"/>
            <a:ext cx="11046372" cy="454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 err="1">
                <a:latin typeface="Comic Sans MS" panose="030F0702030302020204" pitchFamily="66" charset="0"/>
              </a:rPr>
              <a:t>Kontaktdaten</a:t>
            </a:r>
            <a:r>
              <a:rPr lang="en-US" sz="2800" u="sng" dirty="0">
                <a:latin typeface="Comic Sans MS" panose="030F0702030302020204" pitchFamily="66" charset="0"/>
              </a:rPr>
              <a:t> der OGS </a:t>
            </a:r>
            <a:endParaRPr lang="en-US" sz="2800" b="1" u="sng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Frau Junak – </a:t>
            </a:r>
            <a:r>
              <a:rPr lang="en-US" sz="2800" dirty="0" err="1">
                <a:latin typeface="Comic Sans MS" panose="030F0702030302020204" pitchFamily="66" charset="0"/>
              </a:rPr>
              <a:t>Leiterin</a:t>
            </a:r>
            <a:r>
              <a:rPr lang="en-US" sz="2800" dirty="0">
                <a:latin typeface="Comic Sans MS" panose="030F0702030302020204" pitchFamily="66" charset="0"/>
              </a:rPr>
              <a:t> OGS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>
                <a:latin typeface="Comic Sans MS" panose="030F0702030302020204" pitchFamily="66" charset="0"/>
              </a:rPr>
              <a:t>Herr Ramadani – </a:t>
            </a:r>
            <a:r>
              <a:rPr lang="en-US" sz="2800" dirty="0" err="1">
                <a:latin typeface="Comic Sans MS" panose="030F0702030302020204" pitchFamily="66" charset="0"/>
              </a:rPr>
              <a:t>stellv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latin typeface="Comic Sans MS" panose="030F0702030302020204" pitchFamily="66" charset="0"/>
              </a:rPr>
              <a:t>Leitung</a:t>
            </a:r>
            <a:r>
              <a:rPr lang="en-US" sz="2800" dirty="0">
                <a:latin typeface="Comic Sans MS" panose="030F0702030302020204" pitchFamily="66" charset="0"/>
              </a:rPr>
              <a:t> OGS</a:t>
            </a:r>
            <a:endParaRPr lang="en-US" sz="2800" b="1" u="sng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Comic Sans MS" panose="030F0702030302020204" pitchFamily="66" charset="0"/>
              </a:rPr>
              <a:t>Telefon</a:t>
            </a:r>
            <a:r>
              <a:rPr lang="en-US" sz="2800" dirty="0">
                <a:latin typeface="Comic Sans MS" panose="030F0702030302020204" pitchFamily="66" charset="0"/>
              </a:rPr>
              <a:t>: 0151 / 41967133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Email: ogs.giersberg@vaks.info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è"/>
            </a:pP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6AD8198-FC8B-419D-B742-F04F0E23C6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5015" y="336268"/>
            <a:ext cx="2326442" cy="1519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23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84B87E-D42A-CBE9-BAD5-026CD0F16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75892-6A19-DB36-D2AA-3FC3F7F4B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28" y="336268"/>
            <a:ext cx="10878206" cy="100106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Spielen</a:t>
            </a:r>
            <a:r>
              <a:rPr lang="en-US" dirty="0">
                <a:latin typeface="Comic Sans MS" panose="030F0702030302020204" pitchFamily="66" charset="0"/>
              </a:rPr>
              <a:t> und </a:t>
            </a:r>
            <a:r>
              <a:rPr lang="en-US" dirty="0" err="1">
                <a:latin typeface="Comic Sans MS" panose="030F0702030302020204" pitchFamily="66" charset="0"/>
              </a:rPr>
              <a:t>esen</a:t>
            </a:r>
            <a:r>
              <a:rPr lang="en-US" dirty="0">
                <a:latin typeface="Comic Sans MS" panose="030F0702030302020204" pitchFamily="66" charset="0"/>
              </a:rPr>
              <a:t> in der OGS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C409375-3A2B-90E4-547A-BD51FDAD0175}"/>
              </a:ext>
            </a:extLst>
          </p:cNvPr>
          <p:cNvSpPr txBox="1"/>
          <p:nvPr/>
        </p:nvSpPr>
        <p:spPr>
          <a:xfrm>
            <a:off x="500543" y="1337328"/>
            <a:ext cx="11046372" cy="5191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Comic Sans MS" panose="030F0702030302020204" pitchFamily="66" charset="0"/>
              </a:rPr>
              <a:t>Lernzeiten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auch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Betreuungspersonal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Comic Sans MS" panose="030F0702030302020204" pitchFamily="66" charset="0"/>
              </a:rPr>
              <a:t>Themenräume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	-&gt; </a:t>
            </a:r>
            <a:r>
              <a:rPr lang="en-US" sz="2800" dirty="0" err="1">
                <a:latin typeface="Comic Sans MS" panose="030F0702030302020204" pitchFamily="66" charset="0"/>
              </a:rPr>
              <a:t>Spieleckenraum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	-&gt; </a:t>
            </a:r>
            <a:r>
              <a:rPr lang="en-US" sz="2800" dirty="0" err="1">
                <a:latin typeface="Comic Sans MS" panose="030F0702030302020204" pitchFamily="66" charset="0"/>
              </a:rPr>
              <a:t>Bewegungsraum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	-&gt; </a:t>
            </a:r>
            <a:r>
              <a:rPr lang="en-US" sz="2800" dirty="0" err="1">
                <a:latin typeface="Comic Sans MS" panose="030F0702030302020204" pitchFamily="66" charset="0"/>
              </a:rPr>
              <a:t>Basteln</a:t>
            </a:r>
            <a:r>
              <a:rPr lang="en-US" sz="2800" dirty="0">
                <a:latin typeface="Comic Sans MS" panose="030F0702030302020204" pitchFamily="66" charset="0"/>
              </a:rPr>
              <a:t> und </a:t>
            </a:r>
            <a:r>
              <a:rPr lang="en-US" sz="2800" dirty="0" err="1">
                <a:latin typeface="Comic Sans MS" panose="030F0702030302020204" pitchFamily="66" charset="0"/>
              </a:rPr>
              <a:t>Gesellschaftsspiele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	-&gt; </a:t>
            </a:r>
            <a:r>
              <a:rPr lang="en-US" sz="2800" dirty="0" err="1">
                <a:latin typeface="Comic Sans MS" panose="030F0702030302020204" pitchFamily="66" charset="0"/>
              </a:rPr>
              <a:t>Schulhof</a:t>
            </a:r>
            <a:r>
              <a:rPr lang="en-US" sz="2800" dirty="0">
                <a:latin typeface="Comic Sans MS" panose="030F0702030302020204" pitchFamily="66" charset="0"/>
              </a:rPr>
              <a:t> und </a:t>
            </a:r>
            <a:r>
              <a:rPr lang="en-US" sz="2800" dirty="0" err="1">
                <a:latin typeface="Comic Sans MS" panose="030F0702030302020204" pitchFamily="66" charset="0"/>
              </a:rPr>
              <a:t>Spielplatz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Comic Sans MS" panose="030F0702030302020204" pitchFamily="66" charset="0"/>
              </a:rPr>
              <a:t>Alle</a:t>
            </a:r>
            <a:r>
              <a:rPr lang="en-US" sz="2800" dirty="0">
                <a:latin typeface="Comic Sans MS" panose="030F0702030302020204" pitchFamily="66" charset="0"/>
              </a:rPr>
              <a:t> Kinder </a:t>
            </a:r>
            <a:r>
              <a:rPr lang="en-US" sz="2800" dirty="0" err="1">
                <a:latin typeface="Comic Sans MS" panose="030F0702030302020204" pitchFamily="66" charset="0"/>
              </a:rPr>
              <a:t>essen</a:t>
            </a:r>
            <a:r>
              <a:rPr lang="en-US" sz="2800" dirty="0">
                <a:latin typeface="Comic Sans MS" panose="030F0702030302020204" pitchFamily="66" charset="0"/>
              </a:rPr>
              <a:t> in der Mensa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BF26BB-A38E-4D3C-BE21-D403C26261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0800" y="1337328"/>
            <a:ext cx="2062630" cy="1299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259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BD7DB7-69AF-B388-2D0F-1816D4C9D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ED7EB-9441-6AC7-3A87-FB1E5E245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28" y="336268"/>
            <a:ext cx="10878206" cy="100106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Fragen</a:t>
            </a:r>
            <a:r>
              <a:rPr lang="en-US" dirty="0">
                <a:latin typeface="Comic Sans MS" panose="030F0702030302020204" pitchFamily="66" charset="0"/>
              </a:rPr>
              <a:t> ?!?</a:t>
            </a:r>
          </a:p>
        </p:txBody>
      </p:sp>
      <p:pic>
        <p:nvPicPr>
          <p:cNvPr id="5" name="Grafik 4" descr="Ein Bild, das Grafiken, Design enthält.&#10;&#10;KI-generierte Inhalte können fehlerhaft sein.">
            <a:extLst>
              <a:ext uri="{FF2B5EF4-FFF2-40B4-BE49-F238E27FC236}">
                <a16:creationId xmlns:a16="http://schemas.microsoft.com/office/drawing/2014/main" id="{50930C95-FDE1-E066-FF08-0FDCFE6C4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69" y="1607292"/>
            <a:ext cx="4256885" cy="457982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3F38D10-E7B2-4BAE-80C2-480D81BC37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9287" y="336268"/>
            <a:ext cx="2402895" cy="1625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69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BC441-E38A-3F97-6C83-AF7612AA0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6B657-51ED-A172-1429-E74FB1D90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821" y="304800"/>
            <a:ext cx="11740055" cy="5078857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4900" dirty="0">
                <a:latin typeface="Comic Sans MS" panose="030F0702030302020204" pitchFamily="66" charset="0"/>
              </a:rPr>
              <a:t>Frau Schöler – </a:t>
            </a:r>
            <a:r>
              <a:rPr lang="en-US" sz="4900" dirty="0" err="1">
                <a:latin typeface="Comic Sans MS" panose="030F0702030302020204" pitchFamily="66" charset="0"/>
              </a:rPr>
              <a:t>ständige</a:t>
            </a:r>
            <a:r>
              <a:rPr lang="en-US" sz="4900" dirty="0">
                <a:latin typeface="Comic Sans MS" panose="030F0702030302020204" pitchFamily="66" charset="0"/>
              </a:rPr>
              <a:t> 	</a:t>
            </a:r>
            <a:r>
              <a:rPr lang="en-US" sz="4900" dirty="0" err="1">
                <a:latin typeface="Comic Sans MS" panose="030F0702030302020204" pitchFamily="66" charset="0"/>
              </a:rPr>
              <a:t>Vertretung</a:t>
            </a:r>
            <a:r>
              <a:rPr lang="en-US" sz="4900" dirty="0">
                <a:latin typeface="Comic Sans MS" panose="030F0702030302020204" pitchFamily="66" charset="0"/>
              </a:rPr>
              <a:t> </a:t>
            </a:r>
            <a:r>
              <a:rPr lang="en-US" sz="4900" dirty="0" err="1">
                <a:latin typeface="Comic Sans MS" panose="030F0702030302020204" pitchFamily="66" charset="0"/>
              </a:rPr>
              <a:t>vor</a:t>
            </a:r>
            <a:r>
              <a:rPr lang="en-US" sz="4900" dirty="0">
                <a:latin typeface="Comic Sans MS" panose="030F0702030302020204" pitchFamily="66" charset="0"/>
              </a:rPr>
              <a:t> Ort</a:t>
            </a:r>
            <a:br>
              <a:rPr lang="en-US" sz="4900" dirty="0">
                <a:latin typeface="Comic Sans MS" panose="030F0702030302020204" pitchFamily="66" charset="0"/>
              </a:rPr>
            </a:br>
            <a:r>
              <a:rPr lang="en-US" sz="4900" dirty="0">
                <a:latin typeface="Comic Sans MS" panose="030F0702030302020204" pitchFamily="66" charset="0"/>
              </a:rPr>
              <a:t>Frau Dors – </a:t>
            </a:r>
            <a:r>
              <a:rPr lang="en-US" sz="4900" dirty="0" err="1">
                <a:latin typeface="Comic Sans MS" panose="030F0702030302020204" pitchFamily="66" charset="0"/>
              </a:rPr>
              <a:t>kommissarische</a:t>
            </a:r>
            <a:r>
              <a:rPr lang="en-US" sz="4900" dirty="0">
                <a:latin typeface="Comic Sans MS" panose="030F0702030302020204" pitchFamily="66" charset="0"/>
              </a:rPr>
              <a:t> </a:t>
            </a:r>
            <a:r>
              <a:rPr lang="en-US" sz="4900" dirty="0" err="1">
                <a:latin typeface="Comic Sans MS" panose="030F0702030302020204" pitchFamily="66" charset="0"/>
              </a:rPr>
              <a:t>Schulleitung</a:t>
            </a:r>
            <a:br>
              <a:rPr lang="en-US" sz="4900" dirty="0">
                <a:latin typeface="Comic Sans MS" panose="030F0702030302020204" pitchFamily="66" charset="0"/>
              </a:rPr>
            </a:br>
            <a:r>
              <a:rPr lang="en-US" sz="4900" dirty="0">
                <a:latin typeface="Comic Sans MS" panose="030F0702030302020204" pitchFamily="66" charset="0"/>
              </a:rPr>
              <a:t>Herr </a:t>
            </a:r>
            <a:r>
              <a:rPr lang="en-US" sz="4900" dirty="0" err="1">
                <a:latin typeface="Comic Sans MS" panose="030F0702030302020204" pitchFamily="66" charset="0"/>
              </a:rPr>
              <a:t>Gockel</a:t>
            </a:r>
            <a:r>
              <a:rPr lang="en-US" sz="4900" dirty="0">
                <a:latin typeface="Comic Sans MS" panose="030F0702030302020204" pitchFamily="66" charset="0"/>
              </a:rPr>
              <a:t> – </a:t>
            </a:r>
            <a:r>
              <a:rPr lang="en-US" sz="4900" dirty="0" err="1">
                <a:latin typeface="Comic Sans MS" panose="030F0702030302020204" pitchFamily="66" charset="0"/>
              </a:rPr>
              <a:t>Klasse</a:t>
            </a:r>
            <a:r>
              <a:rPr lang="en-US" sz="4900" dirty="0">
                <a:latin typeface="Comic Sans MS" panose="030F0702030302020204" pitchFamily="66" charset="0"/>
              </a:rPr>
              <a:t> 1a</a:t>
            </a:r>
            <a:br>
              <a:rPr lang="en-US" sz="4900" dirty="0">
                <a:latin typeface="Comic Sans MS" panose="030F0702030302020204" pitchFamily="66" charset="0"/>
              </a:rPr>
            </a:br>
            <a:r>
              <a:rPr lang="en-US" sz="4900" dirty="0">
                <a:latin typeface="Comic Sans MS" panose="030F0702030302020204" pitchFamily="66" charset="0"/>
              </a:rPr>
              <a:t>Frau </a:t>
            </a:r>
            <a:r>
              <a:rPr lang="en-US" sz="4900" dirty="0" err="1">
                <a:latin typeface="Comic Sans MS" panose="030F0702030302020204" pitchFamily="66" charset="0"/>
              </a:rPr>
              <a:t>Özcelik</a:t>
            </a:r>
            <a:r>
              <a:rPr lang="en-US" sz="4900" dirty="0">
                <a:latin typeface="Comic Sans MS" panose="030F0702030302020204" pitchFamily="66" charset="0"/>
              </a:rPr>
              <a:t> – </a:t>
            </a:r>
            <a:r>
              <a:rPr lang="en-US" sz="4900" dirty="0" err="1">
                <a:latin typeface="Comic Sans MS" panose="030F0702030302020204" pitchFamily="66" charset="0"/>
              </a:rPr>
              <a:t>Klasse</a:t>
            </a:r>
            <a:r>
              <a:rPr lang="en-US" sz="4900" dirty="0">
                <a:latin typeface="Comic Sans MS" panose="030F0702030302020204" pitchFamily="66" charset="0"/>
              </a:rPr>
              <a:t> 1b</a:t>
            </a:r>
            <a:br>
              <a:rPr lang="en-US" sz="4900" dirty="0">
                <a:latin typeface="Comic Sans MS" panose="030F0702030302020204" pitchFamily="66" charset="0"/>
              </a:rPr>
            </a:br>
            <a:r>
              <a:rPr lang="en-US" sz="4900" dirty="0">
                <a:latin typeface="Comic Sans MS" panose="030F0702030302020204" pitchFamily="66" charset="0"/>
              </a:rPr>
              <a:t>Frau Junak – </a:t>
            </a:r>
            <a:r>
              <a:rPr lang="en-US" sz="4900" dirty="0" err="1">
                <a:latin typeface="Comic Sans MS" panose="030F0702030302020204" pitchFamily="66" charset="0"/>
              </a:rPr>
              <a:t>Leiterin</a:t>
            </a:r>
            <a:r>
              <a:rPr lang="en-US" sz="4900" dirty="0">
                <a:latin typeface="Comic Sans MS" panose="030F0702030302020204" pitchFamily="66" charset="0"/>
              </a:rPr>
              <a:t> OGS</a:t>
            </a:r>
            <a:br>
              <a:rPr lang="en-US" sz="4900" dirty="0">
                <a:latin typeface="Comic Sans MS" panose="030F0702030302020204" pitchFamily="66" charset="0"/>
              </a:rPr>
            </a:br>
            <a:r>
              <a:rPr lang="en-US" sz="4900" dirty="0">
                <a:latin typeface="Comic Sans MS" panose="030F0702030302020204" pitchFamily="66" charset="0"/>
              </a:rPr>
              <a:t>Herr Ramadani – </a:t>
            </a:r>
            <a:r>
              <a:rPr lang="en-US" sz="4900" dirty="0" err="1">
                <a:latin typeface="Comic Sans MS" panose="030F0702030302020204" pitchFamily="66" charset="0"/>
              </a:rPr>
              <a:t>stellv</a:t>
            </a:r>
            <a:r>
              <a:rPr lang="en-US" sz="4900" dirty="0">
                <a:latin typeface="Comic Sans MS" panose="030F0702030302020204" pitchFamily="66" charset="0"/>
              </a:rPr>
              <a:t>. </a:t>
            </a:r>
            <a:r>
              <a:rPr lang="en-US" sz="4900" dirty="0" err="1">
                <a:latin typeface="Comic Sans MS" panose="030F0702030302020204" pitchFamily="66" charset="0"/>
              </a:rPr>
              <a:t>Leitung</a:t>
            </a:r>
            <a:r>
              <a:rPr lang="en-US" sz="4900" dirty="0">
                <a:latin typeface="Comic Sans MS" panose="030F0702030302020204" pitchFamily="66" charset="0"/>
              </a:rPr>
              <a:t> OGS</a:t>
            </a:r>
            <a:br>
              <a:rPr lang="en-US" sz="4800" dirty="0">
                <a:latin typeface="Comic Sans MS" panose="030F0702030302020204" pitchFamily="66" charset="0"/>
              </a:rPr>
            </a:br>
            <a:br>
              <a:rPr lang="en-US" sz="4800" dirty="0">
                <a:latin typeface="Comic Sans MS" panose="030F0702030302020204" pitchFamily="66" charset="0"/>
              </a:rPr>
            </a:br>
            <a:br>
              <a:rPr lang="en-US" sz="4800" dirty="0">
                <a:latin typeface="Comic Sans MS" panose="030F0702030302020204" pitchFamily="66" charset="0"/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227F249-9FB3-4528-8427-65D25E81A7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3048" y="5171622"/>
            <a:ext cx="1616763" cy="1149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2EA2D23-8D77-4232-AA00-B513DB55D7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8071" y="2355022"/>
            <a:ext cx="1043609" cy="91031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5A07F07-57B2-4710-B1C0-CB893FE75F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0451" y="3429000"/>
            <a:ext cx="911806" cy="120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7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299100-1F5E-7224-92E0-A52A52919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EE1AB4-D2B1-EC30-F655-AB4EC2CA4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453" y="358953"/>
            <a:ext cx="8586952" cy="1196577"/>
          </a:xfrm>
        </p:spPr>
        <p:txBody>
          <a:bodyPr>
            <a:normAutofit/>
          </a:bodyPr>
          <a:lstStyle/>
          <a:p>
            <a:r>
              <a:rPr lang="en-US" b="1" i="1" dirty="0" err="1">
                <a:latin typeface="Comic Sans MS" panose="030F0702030302020204" pitchFamily="66" charset="0"/>
              </a:rPr>
              <a:t>Vorstellung</a:t>
            </a:r>
            <a:r>
              <a:rPr lang="en-US" b="1" i="1" dirty="0">
                <a:latin typeface="Comic Sans MS" panose="030F0702030302020204" pitchFamily="66" charset="0"/>
              </a:rPr>
              <a:t> der Schule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20FAD1-9A27-54FE-7E4E-F5F5668F84F0}"/>
              </a:ext>
            </a:extLst>
          </p:cNvPr>
          <p:cNvSpPr txBox="1"/>
          <p:nvPr/>
        </p:nvSpPr>
        <p:spPr>
          <a:xfrm>
            <a:off x="331304" y="1555530"/>
            <a:ext cx="114763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>
                <a:latin typeface="Comic Sans MS" panose="030F0702030302020204" pitchFamily="66" charset="0"/>
              </a:rPr>
              <a:t>ca. 200 Kinder in 8 Klassen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Comic Sans MS" panose="030F0702030302020204" pitchFamily="66" charset="0"/>
              </a:rPr>
              <a:t>ca. 17 </a:t>
            </a:r>
            <a:r>
              <a:rPr lang="en-US" sz="3600" dirty="0" err="1">
                <a:latin typeface="Comic Sans MS" panose="030F0702030302020204" pitchFamily="66" charset="0"/>
              </a:rPr>
              <a:t>Lehrpersonen</a:t>
            </a:r>
            <a:endParaRPr lang="en-US" sz="3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>
                <a:latin typeface="Comic Sans MS" panose="030F0702030302020204" pitchFamily="66" charset="0"/>
              </a:rPr>
              <a:t>Eine </a:t>
            </a:r>
            <a:r>
              <a:rPr lang="en-US" sz="3600" dirty="0" err="1">
                <a:latin typeface="Comic Sans MS" panose="030F0702030302020204" pitchFamily="66" charset="0"/>
              </a:rPr>
              <a:t>sozialpädagogische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Fachkraft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für</a:t>
            </a:r>
            <a:r>
              <a:rPr lang="en-US" sz="3600" dirty="0">
                <a:latin typeface="Comic Sans MS" panose="030F0702030302020204" pitchFamily="66" charset="0"/>
              </a:rPr>
              <a:t> die </a:t>
            </a:r>
            <a:r>
              <a:rPr lang="en-US" sz="3600" dirty="0" err="1">
                <a:latin typeface="Comic Sans MS" panose="030F0702030302020204" pitchFamily="66" charset="0"/>
              </a:rPr>
              <a:t>Jahrgänge</a:t>
            </a:r>
            <a:r>
              <a:rPr lang="en-US" sz="3600" dirty="0">
                <a:latin typeface="Comic Sans MS" panose="030F0702030302020204" pitchFamily="66" charset="0"/>
              </a:rPr>
              <a:t> 1 und 2 Herr </a:t>
            </a:r>
            <a:r>
              <a:rPr lang="en-US" sz="3600" dirty="0" err="1">
                <a:latin typeface="Comic Sans MS" panose="030F0702030302020204" pitchFamily="66" charset="0"/>
              </a:rPr>
              <a:t>Wickler</a:t>
            </a:r>
            <a:endParaRPr lang="en-US" sz="3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>
                <a:latin typeface="Comic Sans MS" panose="030F0702030302020204" pitchFamily="66" charset="0"/>
              </a:rPr>
              <a:t>Eine </a:t>
            </a:r>
            <a:r>
              <a:rPr lang="en-US" sz="3600" dirty="0" err="1">
                <a:latin typeface="Comic Sans MS" panose="030F0702030302020204" pitchFamily="66" charset="0"/>
              </a:rPr>
              <a:t>Schulsozialarbeiterin</a:t>
            </a:r>
            <a:r>
              <a:rPr lang="en-US" sz="3600" dirty="0">
                <a:latin typeface="Comic Sans MS" panose="030F0702030302020204" pitchFamily="66" charset="0"/>
              </a:rPr>
              <a:t> Frau </a:t>
            </a:r>
            <a:r>
              <a:rPr lang="en-US" sz="3600" dirty="0" err="1">
                <a:latin typeface="Comic Sans MS" panose="030F0702030302020204" pitchFamily="66" charset="0"/>
              </a:rPr>
              <a:t>Kellersohn</a:t>
            </a:r>
            <a:endParaRPr lang="en-US" sz="3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>
                <a:latin typeface="Comic Sans MS" panose="030F0702030302020204" pitchFamily="66" charset="0"/>
              </a:rPr>
              <a:t>ca. 17 OGS-</a:t>
            </a:r>
            <a:r>
              <a:rPr lang="en-US" sz="3600" dirty="0" err="1">
                <a:latin typeface="Comic Sans MS" panose="030F0702030302020204" pitchFamily="66" charset="0"/>
              </a:rPr>
              <a:t>Betreuer</a:t>
            </a:r>
            <a:r>
              <a:rPr lang="en-US" sz="3600" dirty="0">
                <a:latin typeface="Comic Sans MS" panose="030F0702030302020204" pitchFamily="66" charset="0"/>
              </a:rPr>
              <a:t>*</a:t>
            </a:r>
            <a:r>
              <a:rPr lang="en-US" sz="3600" dirty="0" err="1">
                <a:latin typeface="Comic Sans MS" panose="030F0702030302020204" pitchFamily="66" charset="0"/>
              </a:rPr>
              <a:t>innen</a:t>
            </a:r>
            <a:endParaRPr lang="en-US" sz="3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Comic Sans MS" panose="030F0702030302020204" pitchFamily="66" charset="0"/>
              </a:rPr>
              <a:t>gute</a:t>
            </a:r>
            <a:r>
              <a:rPr lang="en-US" sz="3600" dirty="0">
                <a:latin typeface="Comic Sans MS" panose="030F0702030302020204" pitchFamily="66" charset="0"/>
              </a:rPr>
              <a:t> Zusammenarbeit </a:t>
            </a:r>
            <a:r>
              <a:rPr lang="en-US" sz="3600" dirty="0" err="1">
                <a:latin typeface="Comic Sans MS" panose="030F0702030302020204" pitchFamily="66" charset="0"/>
              </a:rPr>
              <a:t>mit</a:t>
            </a:r>
            <a:r>
              <a:rPr lang="en-US" sz="3600" dirty="0">
                <a:latin typeface="Comic Sans MS" panose="030F0702030302020204" pitchFamily="66" charset="0"/>
              </a:rPr>
              <a:t> der Bertha-v.-Suttner </a:t>
            </a:r>
            <a:r>
              <a:rPr lang="en-US" sz="3600" dirty="0" err="1">
                <a:latin typeface="Comic Sans MS" panose="030F0702030302020204" pitchFamily="66" charset="0"/>
              </a:rPr>
              <a:t>Gesamtschule</a:t>
            </a:r>
            <a:endParaRPr lang="en-US" sz="3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45745F-37C7-468E-BCBA-63FC6879B5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3300" y="1415830"/>
            <a:ext cx="1967396" cy="1196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8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94BC3D-BFFE-2244-A1F4-1300DFABA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85CEE-0EE3-D389-1BCF-DA3C07105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97" y="106705"/>
            <a:ext cx="11667209" cy="1364743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Comic Sans MS" panose="030F0702030302020204" pitchFamily="66" charset="0"/>
              </a:rPr>
              <a:t>Neu – Neu – Neu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DA3C3D-92DB-3ADB-E17E-C6A86EF973B1}"/>
              </a:ext>
            </a:extLst>
          </p:cNvPr>
          <p:cNvSpPr txBox="1"/>
          <p:nvPr/>
        </p:nvSpPr>
        <p:spPr>
          <a:xfrm>
            <a:off x="572814" y="1811984"/>
            <a:ext cx="11046372" cy="5017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Comic Sans MS" panose="030F0702030302020204" pitchFamily="66" charset="0"/>
              </a:rPr>
              <a:t>Startchancenschule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Comic Sans MS" panose="030F0702030302020204" pitchFamily="66" charset="0"/>
              </a:rPr>
              <a:t>Immer</a:t>
            </a:r>
            <a:r>
              <a:rPr lang="en-US" sz="2400" dirty="0">
                <a:latin typeface="Comic Sans MS" panose="030F0702030302020204" pitchFamily="66" charset="0"/>
              </a:rPr>
              <a:t> der </a:t>
            </a:r>
            <a:r>
              <a:rPr lang="en-US" sz="2400" dirty="0" err="1">
                <a:latin typeface="Comic Sans MS" panose="030F0702030302020204" pitchFamily="66" charset="0"/>
              </a:rPr>
              <a:t>selbe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Jahrgang</a:t>
            </a:r>
            <a:r>
              <a:rPr lang="en-US" sz="2400" dirty="0">
                <a:latin typeface="Comic Sans MS" panose="030F0702030302020204" pitchFamily="66" charset="0"/>
              </a:rPr>
              <a:t> auf </a:t>
            </a:r>
            <a:r>
              <a:rPr lang="en-US" sz="2400" dirty="0" err="1">
                <a:latin typeface="Comic Sans MS" panose="030F0702030302020204" pitchFamily="66" charset="0"/>
              </a:rPr>
              <a:t>einem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Flur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Comic Sans MS" panose="030F0702030302020204" pitchFamily="66" charset="0"/>
              </a:rPr>
              <a:t>Spieleausleihraum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für</a:t>
            </a:r>
            <a:r>
              <a:rPr lang="en-US" sz="2400" dirty="0">
                <a:latin typeface="Comic Sans MS" panose="030F0702030302020204" pitchFamily="66" charset="0"/>
              </a:rPr>
              <a:t> die </a:t>
            </a:r>
            <a:r>
              <a:rPr lang="en-US" sz="2400" dirty="0" err="1">
                <a:latin typeface="Comic Sans MS" panose="030F0702030302020204" pitchFamily="66" charset="0"/>
              </a:rPr>
              <a:t>Pausen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Comic Sans MS" panose="030F0702030302020204" pitchFamily="66" charset="0"/>
              </a:rPr>
              <a:t>Lernzeiten</a:t>
            </a:r>
            <a:r>
              <a:rPr lang="en-US" sz="2400" dirty="0">
                <a:latin typeface="Comic Sans MS" panose="030F0702030302020204" pitchFamily="66" charset="0"/>
              </a:rPr>
              <a:t> für alle Kinder </a:t>
            </a:r>
            <a:r>
              <a:rPr lang="en-US" sz="2400" dirty="0" err="1">
                <a:latin typeface="Comic Sans MS" panose="030F0702030302020204" pitchFamily="66" charset="0"/>
              </a:rPr>
              <a:t>statt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Hausaufgaben</a:t>
            </a:r>
            <a:r>
              <a:rPr lang="en-US" sz="2400" dirty="0">
                <a:latin typeface="Comic Sans MS" panose="030F0702030302020204" pitchFamily="66" charset="0"/>
              </a:rPr>
              <a:t> in Klasse 1/2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3. </a:t>
            </a:r>
            <a:r>
              <a:rPr lang="en-US" sz="2400" dirty="0" err="1">
                <a:latin typeface="Comic Sans MS" panose="030F0702030302020204" pitchFamily="66" charset="0"/>
              </a:rPr>
              <a:t>Sportstunde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als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Motorikstunde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Comic Sans MS" panose="030F0702030302020204" pitchFamily="66" charset="0"/>
              </a:rPr>
              <a:t>Ethik</a:t>
            </a:r>
            <a:r>
              <a:rPr lang="en-US" sz="2400" dirty="0">
                <a:latin typeface="Comic Sans MS" panose="030F0702030302020204" pitchFamily="66" charset="0"/>
              </a:rPr>
              <a:t> AG </a:t>
            </a:r>
            <a:r>
              <a:rPr lang="en-US" sz="2400" dirty="0" err="1">
                <a:latin typeface="Comic Sans MS" panose="030F0702030302020204" pitchFamily="66" charset="0"/>
              </a:rPr>
              <a:t>als</a:t>
            </a:r>
            <a:r>
              <a:rPr lang="en-US" sz="2400" dirty="0">
                <a:latin typeface="Comic Sans MS" panose="030F0702030302020204" pitchFamily="66" charset="0"/>
              </a:rPr>
              <a:t> Alternative </a:t>
            </a:r>
            <a:r>
              <a:rPr lang="en-US" sz="2400" dirty="0" err="1">
                <a:latin typeface="Comic Sans MS" panose="030F0702030302020204" pitchFamily="66" charset="0"/>
              </a:rPr>
              <a:t>zum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Religionsunterricht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Comic Sans MS" panose="030F0702030302020204" pitchFamily="66" charset="0"/>
              </a:rPr>
              <a:t>Schulapp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Sdui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als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Kommunikationsmittel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Comic Sans MS" panose="030F0702030302020204" pitchFamily="66" charset="0"/>
              </a:rPr>
              <a:t>Bunte</a:t>
            </a:r>
            <a:r>
              <a:rPr lang="en-US" sz="2400" dirty="0">
                <a:latin typeface="Comic Sans MS" panose="030F0702030302020204" pitchFamily="66" charset="0"/>
              </a:rPr>
              <a:t> Schule </a:t>
            </a:r>
            <a:r>
              <a:rPr lang="en-US" sz="2400" dirty="0" err="1">
                <a:latin typeface="Comic Sans MS" panose="030F0702030302020204" pitchFamily="66" charset="0"/>
              </a:rPr>
              <a:t>durch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Schulhofbilder</a:t>
            </a:r>
            <a:r>
              <a:rPr lang="en-US" sz="2400" dirty="0">
                <a:latin typeface="Comic Sans MS" panose="030F0702030302020204" pitchFamily="66" charset="0"/>
              </a:rPr>
              <a:t> und </a:t>
            </a:r>
            <a:r>
              <a:rPr lang="en-US" sz="2400" dirty="0" err="1">
                <a:latin typeface="Comic Sans MS" panose="030F0702030302020204" pitchFamily="66" charset="0"/>
              </a:rPr>
              <a:t>Wandbild</a:t>
            </a:r>
            <a:r>
              <a:rPr lang="en-US" sz="2400" dirty="0">
                <a:latin typeface="Comic Sans MS" panose="030F0702030302020204" pitchFamily="66" charset="0"/>
              </a:rPr>
              <a:t>; das </a:t>
            </a:r>
            <a:r>
              <a:rPr lang="en-US" sz="2400" dirty="0" err="1">
                <a:latin typeface="Comic Sans MS" panose="030F0702030302020204" pitchFamily="66" charset="0"/>
              </a:rPr>
              <a:t>Nächste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ist</a:t>
            </a:r>
            <a:r>
              <a:rPr lang="en-US" sz="2400" dirty="0">
                <a:latin typeface="Comic Sans MS" panose="030F0702030302020204" pitchFamily="66" charset="0"/>
              </a:rPr>
              <a:t> in </a:t>
            </a:r>
            <a:r>
              <a:rPr lang="en-US" sz="2400" dirty="0" err="1">
                <a:latin typeface="Comic Sans MS" panose="030F0702030302020204" pitchFamily="66" charset="0"/>
              </a:rPr>
              <a:t>Planung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4A89C82-D472-4A8F-AD97-665E73B492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2783" y="264585"/>
            <a:ext cx="2548670" cy="154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49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0FB1DA-B6B5-BCF7-8691-174C2DAD1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922E8C-01BE-B493-580E-950AC77B4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28" y="336268"/>
            <a:ext cx="10878206" cy="100106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i="1" dirty="0" err="1">
                <a:latin typeface="Comic Sans MS" panose="030F0702030302020204" pitchFamily="66" charset="0"/>
              </a:rPr>
              <a:t>Mögliches</a:t>
            </a:r>
            <a:r>
              <a:rPr lang="en-US" sz="4800" b="1" i="1" dirty="0">
                <a:latin typeface="Comic Sans MS" panose="030F0702030302020204" pitchFamily="66" charset="0"/>
              </a:rPr>
              <a:t> Engagement in der Schule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D73ED82-EECA-2C26-7A93-2864D0B30983}"/>
              </a:ext>
            </a:extLst>
          </p:cNvPr>
          <p:cNvSpPr txBox="1"/>
          <p:nvPr/>
        </p:nvSpPr>
        <p:spPr>
          <a:xfrm>
            <a:off x="500543" y="1501921"/>
            <a:ext cx="11046372" cy="5191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Comic Sans MS" panose="030F0702030302020204" pitchFamily="66" charset="0"/>
              </a:rPr>
              <a:t>Klassenpflegschaft</a:t>
            </a:r>
            <a:r>
              <a:rPr lang="en-US" sz="2800" dirty="0">
                <a:latin typeface="Comic Sans MS" panose="030F0702030302020204" pitchFamily="66" charset="0"/>
              </a:rPr>
              <a:t> und </a:t>
            </a:r>
            <a:r>
              <a:rPr lang="en-US" sz="2800" dirty="0" err="1">
                <a:latin typeface="Comic Sans MS" panose="030F0702030302020204" pitchFamily="66" charset="0"/>
              </a:rPr>
              <a:t>Schulpflegschaft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Comic Sans MS" panose="030F0702030302020204" pitchFamily="66" charset="0"/>
              </a:rPr>
              <a:t>Leseeltern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Comic Sans MS" panose="030F0702030302020204" pitchFamily="66" charset="0"/>
              </a:rPr>
              <a:t>Büchereieltern</a:t>
            </a:r>
            <a:r>
              <a:rPr lang="en-US" sz="2800" dirty="0">
                <a:latin typeface="Comic Sans MS" panose="030F0702030302020204" pitchFamily="66" charset="0"/>
              </a:rPr>
              <a:t> !!!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Comic Sans MS" panose="030F0702030302020204" pitchFamily="66" charset="0"/>
              </a:rPr>
              <a:t>Schwimmeltern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Comic Sans MS" panose="030F0702030302020204" pitchFamily="66" charset="0"/>
              </a:rPr>
              <a:t>Teilnahme</a:t>
            </a:r>
            <a:r>
              <a:rPr lang="en-US" sz="2800" dirty="0">
                <a:latin typeface="Comic Sans MS" panose="030F0702030302020204" pitchFamily="66" charset="0"/>
              </a:rPr>
              <a:t> an </a:t>
            </a:r>
            <a:r>
              <a:rPr lang="en-US" sz="2800" dirty="0" err="1">
                <a:latin typeface="Comic Sans MS" panose="030F0702030302020204" pitchFamily="66" charset="0"/>
              </a:rPr>
              <a:t>Umfragen</a:t>
            </a:r>
            <a:r>
              <a:rPr lang="en-US" sz="2800" dirty="0">
                <a:latin typeface="Comic Sans MS" panose="030F0702030302020204" pitchFamily="66" charset="0"/>
              </a:rPr>
              <a:t> für </a:t>
            </a:r>
            <a:r>
              <a:rPr lang="en-US" sz="2800" dirty="0" err="1">
                <a:latin typeface="Comic Sans MS" panose="030F0702030302020204" pitchFamily="66" charset="0"/>
              </a:rPr>
              <a:t>Startchancen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Comic Sans MS" panose="030F0702030302020204" pitchFamily="66" charset="0"/>
              </a:rPr>
              <a:t>Förderverein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Comic Sans MS" panose="030F0702030302020204" pitchFamily="66" charset="0"/>
              </a:rPr>
              <a:t>Einzelne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Aktionen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Comic Sans MS" panose="030F0702030302020204" pitchFamily="66" charset="0"/>
              </a:rPr>
              <a:t>Gute Ideen </a:t>
            </a:r>
            <a:r>
              <a:rPr lang="en-US" sz="2800" dirty="0" err="1">
                <a:latin typeface="Comic Sans MS" panose="030F0702030302020204" pitchFamily="66" charset="0"/>
              </a:rPr>
              <a:t>einbringen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E520AB-C1AC-4867-BF4E-84A048006E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7181" y="1337328"/>
            <a:ext cx="2194276" cy="1233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41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E7C5A-A4A8-4842-96D1-C18272147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b="1" i="1" dirty="0">
                <a:latin typeface="Comic Sans MS" panose="030F0702030302020204" pitchFamily="66" charset="0"/>
              </a:rPr>
              <a:t>Vor dem Schulstart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D920E6-8AE0-4C13-82C0-C83B965F6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de-DE" dirty="0">
                <a:latin typeface="Comic Sans MS" panose="030F0702030302020204" pitchFamily="66" charset="0"/>
              </a:rPr>
              <a:t>Gesellschaftsspiele spielen (Kinder auch verlieren lassen)</a:t>
            </a:r>
          </a:p>
          <a:p>
            <a:pPr>
              <a:lnSpc>
                <a:spcPct val="160000"/>
              </a:lnSpc>
            </a:pPr>
            <a:r>
              <a:rPr lang="de-DE" dirty="0">
                <a:latin typeface="Comic Sans MS" panose="030F0702030302020204" pitchFamily="66" charset="0"/>
              </a:rPr>
              <a:t>Zu Fuß gehen – Verkehrserziehung</a:t>
            </a:r>
          </a:p>
          <a:p>
            <a:pPr>
              <a:lnSpc>
                <a:spcPct val="160000"/>
              </a:lnSpc>
            </a:pPr>
            <a:r>
              <a:rPr lang="de-DE" dirty="0">
                <a:latin typeface="Comic Sans MS" panose="030F0702030302020204" pitchFamily="66" charset="0"/>
              </a:rPr>
              <a:t>In die Natur gehen – Wandern</a:t>
            </a:r>
          </a:p>
          <a:p>
            <a:pPr>
              <a:lnSpc>
                <a:spcPct val="160000"/>
              </a:lnSpc>
            </a:pPr>
            <a:r>
              <a:rPr lang="de-DE" dirty="0">
                <a:latin typeface="Comic Sans MS" panose="030F0702030302020204" pitchFamily="66" charset="0"/>
              </a:rPr>
              <a:t>Roller, Fahrrad, Rollschuh fahren</a:t>
            </a:r>
          </a:p>
          <a:p>
            <a:pPr>
              <a:lnSpc>
                <a:spcPct val="160000"/>
              </a:lnSpc>
            </a:pPr>
            <a:r>
              <a:rPr lang="de-DE" dirty="0">
                <a:latin typeface="Comic Sans MS" panose="030F0702030302020204" pitchFamily="66" charset="0"/>
              </a:rPr>
              <a:t>Malen, Schneiden, Kleben</a:t>
            </a:r>
          </a:p>
          <a:p>
            <a:pPr>
              <a:lnSpc>
                <a:spcPct val="160000"/>
              </a:lnSpc>
            </a:pPr>
            <a:r>
              <a:rPr lang="de-DE" dirty="0">
                <a:latin typeface="Comic Sans MS" panose="030F0702030302020204" pitchFamily="66" charset="0"/>
              </a:rPr>
              <a:t>Digitale Spiele gemeinsam spielen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B294BF-602A-4C11-BBF2-B48A2F5D09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6573" y="322193"/>
            <a:ext cx="2194276" cy="1233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067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899D0F-64E8-0AEC-6DEB-1EC7936DB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13A3F-EBB4-9600-D600-79B5AD70C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28" y="336268"/>
            <a:ext cx="10878206" cy="100106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Anschaffungen</a:t>
            </a:r>
            <a:r>
              <a:rPr lang="en-US" dirty="0">
                <a:latin typeface="Comic Sans MS" panose="030F0702030302020204" pitchFamily="66" charset="0"/>
              </a:rPr>
              <a:t> von der Schule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DD9E1AB-41CF-4591-D12D-0354EC239281}"/>
              </a:ext>
            </a:extLst>
          </p:cNvPr>
          <p:cNvSpPr txBox="1"/>
          <p:nvPr/>
        </p:nvSpPr>
        <p:spPr>
          <a:xfrm>
            <a:off x="500543" y="1501921"/>
            <a:ext cx="11046372" cy="4216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 err="1">
                <a:latin typeface="Comic Sans MS" panose="030F0702030302020204" pitchFamily="66" charset="0"/>
              </a:rPr>
              <a:t>mit</a:t>
            </a:r>
            <a:r>
              <a:rPr lang="en-US" sz="2800" u="sng" dirty="0">
                <a:latin typeface="Comic Sans MS" panose="030F0702030302020204" pitchFamily="66" charset="0"/>
              </a:rPr>
              <a:t> </a:t>
            </a:r>
            <a:r>
              <a:rPr lang="en-US" sz="2800" u="sng" dirty="0" err="1">
                <a:latin typeface="Comic Sans MS" panose="030F0702030302020204" pitchFamily="66" charset="0"/>
              </a:rPr>
              <a:t>Refinanzierung</a:t>
            </a:r>
            <a:r>
              <a:rPr lang="en-US" sz="2800" u="sng" dirty="0">
                <a:latin typeface="Comic Sans MS" panose="030F0702030302020204" pitchFamily="66" charset="0"/>
              </a:rPr>
              <a:t> </a:t>
            </a:r>
            <a:r>
              <a:rPr lang="en-US" sz="2800" u="sng" dirty="0" err="1">
                <a:latin typeface="Comic Sans MS" panose="030F0702030302020204" pitchFamily="66" charset="0"/>
              </a:rPr>
              <a:t>durch</a:t>
            </a:r>
            <a:r>
              <a:rPr lang="en-US" sz="2800" u="sng" dirty="0">
                <a:latin typeface="Comic Sans MS" panose="030F0702030302020204" pitchFamily="66" charset="0"/>
              </a:rPr>
              <a:t> die </a:t>
            </a:r>
            <a:r>
              <a:rPr lang="en-US" sz="2800" u="sng" dirty="0" err="1">
                <a:latin typeface="Comic Sans MS" panose="030F0702030302020204" pitchFamily="66" charset="0"/>
              </a:rPr>
              <a:t>Eltern</a:t>
            </a:r>
            <a:r>
              <a:rPr lang="en-US" sz="2800" u="sng" dirty="0">
                <a:latin typeface="Comic Sans MS" panose="030F0702030302020204" pitchFamily="66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- </a:t>
            </a:r>
            <a:r>
              <a:rPr lang="en-US" sz="2800" dirty="0" err="1">
                <a:latin typeface="Comic Sans MS" panose="030F0702030302020204" pitchFamily="66" charset="0"/>
              </a:rPr>
              <a:t>Alle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Hefte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- </a:t>
            </a:r>
            <a:r>
              <a:rPr lang="en-US" sz="2800" dirty="0" err="1">
                <a:latin typeface="Comic Sans MS" panose="030F0702030302020204" pitchFamily="66" charset="0"/>
              </a:rPr>
              <a:t>Alle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Schnellhefter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Comic Sans MS" panose="030F0702030302020204" pitchFamily="66" charset="0"/>
              </a:rPr>
              <a:t>Postmappe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Comic Sans MS" panose="030F0702030302020204" pitchFamily="66" charset="0"/>
              </a:rPr>
              <a:t>Kunststoffumschläge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mit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Druckknopf</a:t>
            </a:r>
            <a:r>
              <a:rPr lang="en-US" sz="2800" dirty="0">
                <a:latin typeface="Comic Sans MS" panose="030F0702030302020204" pitchFamily="66" charset="0"/>
              </a:rPr>
              <a:t>/</a:t>
            </a:r>
            <a:r>
              <a:rPr lang="en-US" sz="2800" dirty="0" err="1">
                <a:latin typeface="Comic Sans MS" panose="030F0702030302020204" pitchFamily="66" charset="0"/>
              </a:rPr>
              <a:t>Reißverschluss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für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jedes</a:t>
            </a:r>
            <a:r>
              <a:rPr lang="en-US" sz="2800" dirty="0">
                <a:latin typeface="Comic Sans MS" panose="030F0702030302020204" pitchFamily="66" charset="0"/>
              </a:rPr>
              <a:t> Kind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sz="1200" dirty="0">
              <a:latin typeface="Comic Sans MS" panose="030F0702030302020204" pitchFamily="66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BE8F6D-505F-4FCF-BA28-D3CF6E9B2C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8079" y="1337328"/>
            <a:ext cx="2190880" cy="1360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23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AC66C-12EC-4045-8453-456DCBA1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i="1" dirty="0">
                <a:latin typeface="Comic Sans MS" panose="030F0702030302020204" pitchFamily="66" charset="0"/>
              </a:rPr>
              <a:t>Anschaffungen von den Eltern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59E72D-EB28-4E8C-85F8-C183484CC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400" dirty="0">
                <a:latin typeface="Comic Sans MS" panose="030F0702030302020204" pitchFamily="66" charset="0"/>
              </a:rPr>
              <a:t>-  </a:t>
            </a:r>
            <a:r>
              <a:rPr lang="en-US" sz="3400" dirty="0" err="1">
                <a:latin typeface="Comic Sans MS" panose="030F0702030302020204" pitchFamily="66" charset="0"/>
              </a:rPr>
              <a:t>Zeichenblock</a:t>
            </a:r>
            <a:r>
              <a:rPr lang="en-US" sz="3400" dirty="0">
                <a:latin typeface="Comic Sans MS" panose="030F0702030302020204" pitchFamily="66" charset="0"/>
              </a:rPr>
              <a:t> A3 </a:t>
            </a:r>
            <a:r>
              <a:rPr lang="en-US" sz="3400" dirty="0" err="1">
                <a:latin typeface="Comic Sans MS" panose="030F0702030302020204" pitchFamily="66" charset="0"/>
              </a:rPr>
              <a:t>gute</a:t>
            </a:r>
            <a:r>
              <a:rPr lang="en-US" sz="3400" dirty="0">
                <a:latin typeface="Comic Sans MS" panose="030F0702030302020204" pitchFamily="66" charset="0"/>
              </a:rPr>
              <a:t> </a:t>
            </a:r>
            <a:r>
              <a:rPr lang="en-US" sz="3400" dirty="0" err="1">
                <a:latin typeface="Comic Sans MS" panose="030F0702030302020204" pitchFamily="66" charset="0"/>
              </a:rPr>
              <a:t>Qualität</a:t>
            </a:r>
            <a:endParaRPr lang="en-US" sz="34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400" dirty="0">
                <a:latin typeface="Comic Sans MS" panose="030F0702030302020204" pitchFamily="66" charset="0"/>
              </a:rPr>
              <a:t>-  </a:t>
            </a:r>
            <a:r>
              <a:rPr lang="en-US" sz="3400" dirty="0" err="1">
                <a:latin typeface="Comic Sans MS" panose="030F0702030302020204" pitchFamily="66" charset="0"/>
              </a:rPr>
              <a:t>Allerweltsblock</a:t>
            </a:r>
            <a:r>
              <a:rPr lang="en-US" sz="3400" dirty="0">
                <a:latin typeface="Comic Sans MS" panose="030F0702030302020204" pitchFamily="66" charset="0"/>
              </a:rPr>
              <a:t> A4 50-100 Seiten </a:t>
            </a:r>
            <a:r>
              <a:rPr lang="en-US" sz="3400" dirty="0" err="1">
                <a:latin typeface="Comic Sans MS" panose="030F0702030302020204" pitchFamily="66" charset="0"/>
              </a:rPr>
              <a:t>für</a:t>
            </a:r>
            <a:r>
              <a:rPr lang="en-US" sz="3400" dirty="0">
                <a:latin typeface="Comic Sans MS" panose="030F0702030302020204" pitchFamily="66" charset="0"/>
              </a:rPr>
              <a:t> </a:t>
            </a:r>
            <a:r>
              <a:rPr lang="en-US" sz="3400" dirty="0" err="1">
                <a:latin typeface="Comic Sans MS" panose="030F0702030302020204" pitchFamily="66" charset="0"/>
              </a:rPr>
              <a:t>wenig</a:t>
            </a:r>
            <a:r>
              <a:rPr lang="en-US" sz="3400" dirty="0">
                <a:latin typeface="Comic Sans MS" panose="030F0702030302020204" pitchFamily="66" charset="0"/>
              </a:rPr>
              <a:t> Geld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3400" dirty="0" err="1">
                <a:latin typeface="Comic Sans MS" panose="030F0702030302020204" pitchFamily="66" charset="0"/>
              </a:rPr>
              <a:t>Wasserfarben</a:t>
            </a:r>
            <a:r>
              <a:rPr lang="en-US" sz="3400" dirty="0">
                <a:latin typeface="Comic Sans MS" panose="030F0702030302020204" pitchFamily="66" charset="0"/>
              </a:rPr>
              <a:t>, Becher, </a:t>
            </a:r>
            <a:r>
              <a:rPr lang="en-US" sz="3400" dirty="0" err="1">
                <a:latin typeface="Comic Sans MS" panose="030F0702030302020204" pitchFamily="66" charset="0"/>
              </a:rPr>
              <a:t>Pinsel</a:t>
            </a:r>
            <a:r>
              <a:rPr lang="en-US" sz="3400" dirty="0">
                <a:latin typeface="Comic Sans MS" panose="030F0702030302020204" pitchFamily="66" charset="0"/>
              </a:rPr>
              <a:t>, </a:t>
            </a:r>
            <a:r>
              <a:rPr lang="en-US" sz="3400" dirty="0" err="1">
                <a:latin typeface="Comic Sans MS" panose="030F0702030302020204" pitchFamily="66" charset="0"/>
              </a:rPr>
              <a:t>Malkittel</a:t>
            </a:r>
            <a:endParaRPr lang="en-US" sz="3400" dirty="0">
              <a:latin typeface="Comic Sans MS" panose="030F0702030302020204" pitchFamily="66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3400" dirty="0" err="1">
                <a:latin typeface="Comic Sans MS" panose="030F0702030302020204" pitchFamily="66" charset="0"/>
              </a:rPr>
              <a:t>Knete</a:t>
            </a:r>
            <a:r>
              <a:rPr lang="en-US" sz="3400" dirty="0">
                <a:latin typeface="Comic Sans MS" panose="030F0702030302020204" pitchFamily="66" charset="0"/>
              </a:rPr>
              <a:t> in </a:t>
            </a:r>
            <a:r>
              <a:rPr lang="en-US" sz="3400" dirty="0" err="1">
                <a:latin typeface="Comic Sans MS" panose="030F0702030302020204" pitchFamily="66" charset="0"/>
              </a:rPr>
              <a:t>einer</a:t>
            </a:r>
            <a:r>
              <a:rPr lang="en-US" sz="3400" dirty="0">
                <a:latin typeface="Comic Sans MS" panose="030F0702030302020204" pitchFamily="66" charset="0"/>
              </a:rPr>
              <a:t> Dose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3400" dirty="0" err="1">
                <a:latin typeface="Comic Sans MS" panose="030F0702030302020204" pitchFamily="66" charset="0"/>
              </a:rPr>
              <a:t>Kopfhörer</a:t>
            </a:r>
            <a:r>
              <a:rPr lang="en-US" sz="3400" dirty="0">
                <a:latin typeface="Comic Sans MS" panose="030F0702030302020204" pitchFamily="66" charset="0"/>
              </a:rPr>
              <a:t> </a:t>
            </a:r>
            <a:r>
              <a:rPr lang="en-US" sz="3400" dirty="0" err="1">
                <a:latin typeface="Comic Sans MS" panose="030F0702030302020204" pitchFamily="66" charset="0"/>
              </a:rPr>
              <a:t>mit</a:t>
            </a:r>
            <a:r>
              <a:rPr lang="en-US" sz="3400" dirty="0">
                <a:latin typeface="Comic Sans MS" panose="030F0702030302020204" pitchFamily="66" charset="0"/>
              </a:rPr>
              <a:t> </a:t>
            </a:r>
            <a:r>
              <a:rPr lang="en-US" sz="3400" dirty="0" err="1">
                <a:latin typeface="Comic Sans MS" panose="030F0702030302020204" pitchFamily="66" charset="0"/>
              </a:rPr>
              <a:t>Klinkeranschluss</a:t>
            </a:r>
            <a:endParaRPr lang="en-US" sz="3400" dirty="0">
              <a:latin typeface="Comic Sans MS" panose="030F0702030302020204" pitchFamily="66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3400" dirty="0" err="1">
                <a:latin typeface="Comic Sans MS" panose="030F0702030302020204" pitchFamily="66" charset="0"/>
              </a:rPr>
              <a:t>Turnschläppchen</a:t>
            </a:r>
            <a:r>
              <a:rPr lang="en-US" sz="3400" dirty="0">
                <a:latin typeface="Comic Sans MS" panose="030F0702030302020204" pitchFamily="66" charset="0"/>
              </a:rPr>
              <a:t> !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3400" dirty="0">
                <a:latin typeface="Comic Sans MS" panose="030F0702030302020204" pitchFamily="66" charset="0"/>
              </a:rPr>
              <a:t>Rest </a:t>
            </a:r>
            <a:r>
              <a:rPr lang="en-US" sz="3400" dirty="0" err="1">
                <a:latin typeface="Comic Sans MS" panose="030F0702030302020204" pitchFamily="66" charset="0"/>
              </a:rPr>
              <a:t>siehe</a:t>
            </a:r>
            <a:r>
              <a:rPr lang="en-US" sz="3400" dirty="0">
                <a:latin typeface="Comic Sans MS" panose="030F0702030302020204" pitchFamily="66" charset="0"/>
              </a:rPr>
              <a:t> </a:t>
            </a:r>
            <a:r>
              <a:rPr lang="en-US" sz="3400" dirty="0" err="1">
                <a:latin typeface="Comic Sans MS" panose="030F0702030302020204" pitchFamily="66" charset="0"/>
              </a:rPr>
              <a:t>Materialliste</a:t>
            </a:r>
            <a:endParaRPr lang="en-US" sz="3400" dirty="0">
              <a:latin typeface="Comic Sans MS" panose="030F0702030302020204" pitchFamily="66" charset="0"/>
            </a:endParaRP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08A349D-9D4A-4C61-BC95-BD613DD82B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5157" y="1476476"/>
            <a:ext cx="2190880" cy="1360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453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0FE7EE-0729-DFEA-6DD1-FF788FC0F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DBFA1-BD2B-0E63-0638-D3A267705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28" y="336268"/>
            <a:ext cx="10878206" cy="1001060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Termine – Termine - Termine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2AD382B-99EB-45A6-7036-1A98E99980BB}"/>
              </a:ext>
            </a:extLst>
          </p:cNvPr>
          <p:cNvSpPr txBox="1"/>
          <p:nvPr/>
        </p:nvSpPr>
        <p:spPr>
          <a:xfrm>
            <a:off x="500543" y="1501921"/>
            <a:ext cx="11046372" cy="560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 err="1">
                <a:latin typeface="Comic Sans MS" panose="030F0702030302020204" pitchFamily="66" charset="0"/>
              </a:rPr>
              <a:t>Einschulung</a:t>
            </a:r>
            <a:r>
              <a:rPr lang="en-US" sz="2800" u="sng" dirty="0">
                <a:latin typeface="Comic Sans MS" panose="030F0702030302020204" pitchFamily="66" charset="0"/>
              </a:rPr>
              <a:t>:</a:t>
            </a:r>
            <a:r>
              <a:rPr lang="en-US" sz="2800" dirty="0">
                <a:latin typeface="Comic Sans MS" panose="030F0702030302020204" pitchFamily="66" charset="0"/>
              </a:rPr>
              <a:t> 03.09.2026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		8:00 Uhr Klasse 1a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		9:00 Uhr Klasse 1b</a:t>
            </a:r>
          </a:p>
          <a:p>
            <a:pPr>
              <a:lnSpc>
                <a:spcPct val="150000"/>
              </a:lnSpc>
            </a:pPr>
            <a:endParaRPr lang="en-US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3 </a:t>
            </a:r>
            <a:r>
              <a:rPr lang="en-US" sz="2800" dirty="0" err="1">
                <a:latin typeface="Comic Sans MS" panose="030F0702030302020204" pitchFamily="66" charset="0"/>
              </a:rPr>
              <a:t>bewegliche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Ferientage</a:t>
            </a:r>
            <a:r>
              <a:rPr lang="en-US" sz="2800" dirty="0">
                <a:latin typeface="Comic Sans MS" panose="030F0702030302020204" pitchFamily="66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		Rosenmontag 08.02.2027 (Montag)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		Christi </a:t>
            </a:r>
            <a:r>
              <a:rPr lang="en-US" sz="2800" dirty="0" err="1">
                <a:latin typeface="Comic Sans MS" panose="030F0702030302020204" pitchFamily="66" charset="0"/>
              </a:rPr>
              <a:t>Himmelfahrt</a:t>
            </a:r>
            <a:r>
              <a:rPr lang="en-US" sz="2800" dirty="0">
                <a:latin typeface="Comic Sans MS" panose="030F0702030302020204" pitchFamily="66" charset="0"/>
              </a:rPr>
              <a:t> 07.05.2027 (Freitag)				</a:t>
            </a:r>
            <a:r>
              <a:rPr lang="en-US" sz="2800" dirty="0" err="1">
                <a:latin typeface="Comic Sans MS" panose="030F0702030302020204" pitchFamily="66" charset="0"/>
              </a:rPr>
              <a:t>Fronleichnam</a:t>
            </a:r>
            <a:r>
              <a:rPr lang="en-US" sz="2800" dirty="0">
                <a:latin typeface="Comic Sans MS" panose="030F0702030302020204" pitchFamily="66" charset="0"/>
              </a:rPr>
              <a:t> 28.05.06.2027 (Freitag)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		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6A5F38-5714-4076-82B4-A0A85C77C8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3342" y="5061872"/>
            <a:ext cx="2098115" cy="145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11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</vt:lpstr>
      <vt:lpstr>Herzlich Willkommen  in der Giersberg Schulgemeinschaft</vt:lpstr>
      <vt:lpstr>Frau Schöler – ständige  Vertretung vor Ort Frau Dors – kommissarische Schulleitung Herr Gockel – Klasse 1a Frau Özcelik – Klasse 1b Frau Junak – Leiterin OGS Herr Ramadani – stellv. Leitung OGS    </vt:lpstr>
      <vt:lpstr>Vorstellung der Schule</vt:lpstr>
      <vt:lpstr>Neu – Neu – Neu </vt:lpstr>
      <vt:lpstr>Mögliches Engagement in der Schule</vt:lpstr>
      <vt:lpstr>Vor dem Schulstart</vt:lpstr>
      <vt:lpstr>Anschaffungen von der Schule</vt:lpstr>
      <vt:lpstr>Anschaffungen von den Eltern</vt:lpstr>
      <vt:lpstr>Termine – Termine - Termine</vt:lpstr>
      <vt:lpstr>Sportunterricht</vt:lpstr>
      <vt:lpstr>OGS – Flex – VB </vt:lpstr>
      <vt:lpstr>OGS – Flex – VB </vt:lpstr>
      <vt:lpstr>Spielen und esen in der OGS</vt:lpstr>
      <vt:lpstr>Fragen ?!?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 in der Giersberg Schulgemeinschaft</dc:title>
  <dc:creator>Jannik Dörr</dc:creator>
  <cp:lastModifiedBy>Katrin Schöler</cp:lastModifiedBy>
  <cp:revision>17</cp:revision>
  <dcterms:created xsi:type="dcterms:W3CDTF">2025-06-24T19:39:49Z</dcterms:created>
  <dcterms:modified xsi:type="dcterms:W3CDTF">2026-07-02T13:39:04Z</dcterms:modified>
</cp:coreProperties>
</file>